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6" r:id="rId5"/>
    <p:sldId id="277" r:id="rId6"/>
    <p:sldId id="278" r:id="rId7"/>
    <p:sldId id="257" r:id="rId8"/>
    <p:sldId id="258" r:id="rId9"/>
    <p:sldId id="259" r:id="rId10"/>
    <p:sldId id="260" r:id="rId11"/>
    <p:sldId id="279" r:id="rId12"/>
    <p:sldId id="280" r:id="rId13"/>
    <p:sldId id="275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8"/>
    <p:restoredTop sz="91518"/>
  </p:normalViewPr>
  <p:slideViewPr>
    <p:cSldViewPr snapToGrid="0" snapToObjects="1">
      <p:cViewPr varScale="1">
        <p:scale>
          <a:sx n="87" d="100"/>
          <a:sy n="87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letzten 8 Bits ersetzt</a:t>
            </a:r>
          </a:p>
          <a:p>
            <a:r>
              <a:rPr lang="de-DE" dirty="0"/>
              <a:t>ab 4 Bits schon wahrnehmbar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2"/>
            <a:r>
              <a:rPr lang="de-DE" dirty="0"/>
              <a:t>Verwendung der LSB-Methodik erkennen</a:t>
            </a:r>
          </a:p>
          <a:p>
            <a:pPr lvl="2"/>
            <a:r>
              <a:rPr lang="de-DE" dirty="0"/>
              <a:t>statistische bzw. stochastische Verfahren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</a:t>
            </a:r>
            <a:r>
              <a:rPr lang="de-DE"/>
              <a:t>Frames geschrieben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1563288" y="53108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6559034" y="527947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</a:t>
            </a:r>
          </a:p>
        </p:txBody>
      </p:sp>
      <p:pic>
        <p:nvPicPr>
          <p:cNvPr id="10" name="sound_2.wav">
            <a:hlinkClick r:id="" action="ppaction://media"/>
            <a:extLst>
              <a:ext uri="{FF2B5EF4-FFF2-40B4-BE49-F238E27FC236}">
                <a16:creationId xmlns:a16="http://schemas.microsoft.com/office/drawing/2014/main" id="{18569585-B70E-C94E-9BBB-B4F1EA945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15507" y="4498063"/>
            <a:ext cx="812800" cy="812800"/>
          </a:xfrm>
          <a:prstGeom prst="rect">
            <a:avLst/>
          </a:prstGeom>
        </p:spPr>
      </p:pic>
      <p:pic>
        <p:nvPicPr>
          <p:cNvPr id="11" name="encoded.wav">
            <a:hlinkClick r:id="" action="ppaction://media"/>
            <a:extLst>
              <a:ext uri="{FF2B5EF4-FFF2-40B4-BE49-F238E27FC236}">
                <a16:creationId xmlns:a16="http://schemas.microsoft.com/office/drawing/2014/main" id="{ABB6C9AF-44D0-4B44-A85F-474BD36670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4916" y="44666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2198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73" y="4282198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282197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234</Words>
  <Application>Microsoft Macintosh PowerPoint</Application>
  <PresentationFormat>Bildschirmpräsentation (4:3)</PresentationFormat>
  <Paragraphs>83</Paragraphs>
  <Slides>13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83</cp:revision>
  <cp:lastPrinted>2018-11-12T14:04:00Z</cp:lastPrinted>
  <dcterms:created xsi:type="dcterms:W3CDTF">2018-03-29T13:45:31Z</dcterms:created>
  <dcterms:modified xsi:type="dcterms:W3CDTF">2018-12-10T11:31:19Z</dcterms:modified>
</cp:coreProperties>
</file>